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887" y="297238"/>
            <a:ext cx="115463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11113, цвет: жёлтый, ГРЗ: Е172ОХ199, брошено по адресу: г. Москва, район Щербинка, </a:t>
            </a:r>
            <a:r>
              <a:rPr lang="ru-RU" sz="1000" dirty="0" err="1"/>
              <a:t>Чечёрский</a:t>
            </a:r>
            <a:r>
              <a:rPr lang="ru-RU" sz="1000" dirty="0"/>
              <a:t> </a:t>
            </a:r>
            <a:r>
              <a:rPr lang="ru-RU" sz="1000" dirty="0" err="1"/>
              <a:t>пр</a:t>
            </a:r>
            <a:r>
              <a:rPr lang="ru-RU" sz="1000" dirty="0"/>
              <a:t>-д, вблизи д. 128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633" y="2383858"/>
            <a:ext cx="4513695" cy="368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11398</TotalTime>
  <Words>198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2026-04-13T13:48:55Z</dcterms:created>
  <dcterms:modified xsi:type="dcterms:W3CDTF">2026-04-21T11:55:37Z</dcterms:modified>
</cp:coreProperties>
</file>